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</p:sldIdLst>
  <p:sldSz cx="18288000" cy="10287000"/>
  <p:notesSz cx="6858000" cy="9144000"/>
  <p:embeddedFontLst>
    <p:embeddedFont>
      <p:font typeface="Times New Roman" charset="1" panose="02030502070405020303"/>
      <p:regular r:id="rId9"/>
    </p:embeddedFont>
    <p:embeddedFont>
      <p:font typeface="Times New Roman Italics" charset="1" panose="02030502070405090303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9A1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7616029"/>
            <a:ext cx="3409872" cy="1926577"/>
          </a:xfrm>
          <a:custGeom>
            <a:avLst/>
            <a:gdLst/>
            <a:ahLst/>
            <a:cxnLst/>
            <a:rect r="r" b="b" t="t" l="l"/>
            <a:pathLst>
              <a:path h="1926577" w="3409872">
                <a:moveTo>
                  <a:pt x="0" y="0"/>
                </a:moveTo>
                <a:lnTo>
                  <a:pt x="3409872" y="0"/>
                </a:lnTo>
                <a:lnTo>
                  <a:pt x="3409872" y="1926577"/>
                </a:lnTo>
                <a:lnTo>
                  <a:pt x="0" y="19265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1851530"/>
            <a:ext cx="5520035" cy="9918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  <a:spcBef>
                <a:spcPct val="0"/>
              </a:spcBef>
            </a:pPr>
            <a:r>
              <a:rPr lang="en-US" sz="5199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Darbo pavadinimas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6985474"/>
            <a:ext cx="2749302" cy="6305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20"/>
              </a:lnSpc>
              <a:spcBef>
                <a:spcPct val="0"/>
              </a:spcBef>
            </a:pPr>
            <a:r>
              <a:rPr lang="en-US" sz="33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Vardas Pavardė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8061098" y="9013508"/>
            <a:ext cx="2165803" cy="4038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Kaunas, 202..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12225338" y="1018223"/>
            <a:ext cx="9662160" cy="9056370"/>
          </a:xfrm>
          <a:custGeom>
            <a:avLst/>
            <a:gdLst/>
            <a:ahLst/>
            <a:cxnLst/>
            <a:rect r="r" b="b" t="t" l="l"/>
            <a:pathLst>
              <a:path h="9056370" w="9662160">
                <a:moveTo>
                  <a:pt x="0" y="0"/>
                </a:moveTo>
                <a:lnTo>
                  <a:pt x="9662159" y="0"/>
                </a:lnTo>
                <a:lnTo>
                  <a:pt x="9662159" y="9056369"/>
                </a:lnTo>
                <a:lnTo>
                  <a:pt x="0" y="90563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3000"/>
            </a:blip>
            <a:stretch>
              <a:fillRect l="-130395" t="-37830" r="-123835" b="-75697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-496275" y="9854327"/>
            <a:ext cx="18982785" cy="439643"/>
            <a:chOff x="0" y="0"/>
            <a:chExt cx="25310380" cy="586190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0" y="0"/>
              <a:ext cx="25310380" cy="586190"/>
              <a:chOff x="0" y="0"/>
              <a:chExt cx="4999581" cy="115791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4999581" cy="115791"/>
              </a:xfrm>
              <a:custGeom>
                <a:avLst/>
                <a:gdLst/>
                <a:ahLst/>
                <a:cxnLst/>
                <a:rect r="r" b="b" t="t" l="l"/>
                <a:pathLst>
                  <a:path h="115791" w="4999581">
                    <a:moveTo>
                      <a:pt x="0" y="0"/>
                    </a:moveTo>
                    <a:lnTo>
                      <a:pt x="4999581" y="0"/>
                    </a:lnTo>
                    <a:lnTo>
                      <a:pt x="4999581" y="115791"/>
                    </a:lnTo>
                    <a:lnTo>
                      <a:pt x="0" y="11579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0" id="10"/>
              <p:cNvSpPr txBox="true"/>
              <p:nvPr/>
            </p:nvSpPr>
            <p:spPr>
              <a:xfrm>
                <a:off x="0" y="-85725"/>
                <a:ext cx="4999581" cy="201516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940"/>
                  </a:lnSpc>
                </a:pPr>
              </a:p>
            </p:txBody>
          </p:sp>
        </p:grpSp>
        <p:sp>
          <p:nvSpPr>
            <p:cNvPr name="TextBox 11" id="11"/>
            <p:cNvSpPr txBox="true"/>
            <p:nvPr/>
          </p:nvSpPr>
          <p:spPr>
            <a:xfrm rot="0">
              <a:off x="22269284" y="-35904"/>
              <a:ext cx="2269565" cy="56274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49"/>
                </a:lnSpc>
                <a:spcBef>
                  <a:spcPct val="0"/>
                </a:spcBef>
              </a:pPr>
              <a:r>
                <a:rPr lang="en-US" sz="2320" i="true">
                  <a:solidFill>
                    <a:srgbClr val="09A1EB"/>
                  </a:solidFill>
                  <a:latin typeface="Times New Roman Italics"/>
                  <a:ea typeface="Times New Roman Italics"/>
                  <a:cs typeface="Times New Roman Italics"/>
                  <a:sym typeface="Times New Roman Italics"/>
                </a:rPr>
                <a:t>www.ilk.lt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4841271" y="623212"/>
            <a:ext cx="2418029" cy="1350168"/>
          </a:xfrm>
          <a:custGeom>
            <a:avLst/>
            <a:gdLst/>
            <a:ahLst/>
            <a:cxnLst/>
            <a:rect r="r" b="b" t="t" l="l"/>
            <a:pathLst>
              <a:path h="1350168" w="2418029">
                <a:moveTo>
                  <a:pt x="0" y="0"/>
                </a:moveTo>
                <a:lnTo>
                  <a:pt x="2418029" y="0"/>
                </a:lnTo>
                <a:lnTo>
                  <a:pt x="2418029" y="1350168"/>
                </a:lnTo>
                <a:lnTo>
                  <a:pt x="0" y="13501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1125655"/>
            <a:ext cx="3057079" cy="8477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299"/>
              </a:lnSpc>
              <a:spcBef>
                <a:spcPct val="0"/>
              </a:spcBef>
            </a:pPr>
            <a:r>
              <a:rPr lang="en-US" sz="44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Pavadinimas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2261087"/>
            <a:ext cx="1087041" cy="512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79"/>
              </a:lnSpc>
              <a:spcBef>
                <a:spcPct val="0"/>
              </a:spcBef>
            </a:pPr>
            <a:r>
              <a:rPr lang="en-US" sz="2699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Tekstas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-496275" y="9854327"/>
            <a:ext cx="18982785" cy="439643"/>
            <a:chOff x="0" y="0"/>
            <a:chExt cx="25310380" cy="586190"/>
          </a:xfrm>
        </p:grpSpPr>
        <p:grpSp>
          <p:nvGrpSpPr>
            <p:cNvPr name="Group 6" id="6"/>
            <p:cNvGrpSpPr/>
            <p:nvPr/>
          </p:nvGrpSpPr>
          <p:grpSpPr>
            <a:xfrm rot="0">
              <a:off x="0" y="0"/>
              <a:ext cx="25310380" cy="586190"/>
              <a:chOff x="0" y="0"/>
              <a:chExt cx="4999581" cy="115791"/>
            </a:xfrm>
          </p:grpSpPr>
          <p:sp>
            <p:nvSpPr>
              <p:cNvPr name="Freeform 7" id="7"/>
              <p:cNvSpPr/>
              <p:nvPr/>
            </p:nvSpPr>
            <p:spPr>
              <a:xfrm flipH="false" flipV="false" rot="0">
                <a:off x="0" y="0"/>
                <a:ext cx="4999581" cy="115791"/>
              </a:xfrm>
              <a:custGeom>
                <a:avLst/>
                <a:gdLst/>
                <a:ahLst/>
                <a:cxnLst/>
                <a:rect r="r" b="b" t="t" l="l"/>
                <a:pathLst>
                  <a:path h="115791" w="4999581">
                    <a:moveTo>
                      <a:pt x="0" y="0"/>
                    </a:moveTo>
                    <a:lnTo>
                      <a:pt x="4999581" y="0"/>
                    </a:lnTo>
                    <a:lnTo>
                      <a:pt x="4999581" y="115791"/>
                    </a:lnTo>
                    <a:lnTo>
                      <a:pt x="0" y="115791"/>
                    </a:lnTo>
                    <a:close/>
                  </a:path>
                </a:pathLst>
              </a:custGeom>
              <a:solidFill>
                <a:srgbClr val="008DD2"/>
              </a:solidFill>
            </p:spPr>
          </p:sp>
          <p:sp>
            <p:nvSpPr>
              <p:cNvPr name="TextBox 8" id="8"/>
              <p:cNvSpPr txBox="true"/>
              <p:nvPr/>
            </p:nvSpPr>
            <p:spPr>
              <a:xfrm>
                <a:off x="0" y="-85725"/>
                <a:ext cx="4999581" cy="201516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940"/>
                  </a:lnSpc>
                </a:pPr>
              </a:p>
            </p:txBody>
          </p:sp>
        </p:grpSp>
        <p:sp>
          <p:nvSpPr>
            <p:cNvPr name="TextBox 9" id="9"/>
            <p:cNvSpPr txBox="true"/>
            <p:nvPr/>
          </p:nvSpPr>
          <p:spPr>
            <a:xfrm rot="0">
              <a:off x="22269284" y="-35904"/>
              <a:ext cx="2269565" cy="56274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49"/>
                </a:lnSpc>
                <a:spcBef>
                  <a:spcPct val="0"/>
                </a:spcBef>
              </a:pPr>
              <a:r>
                <a:rPr lang="en-US" sz="2320" i="true">
                  <a:solidFill>
                    <a:srgbClr val="FFFFFF"/>
                  </a:solidFill>
                  <a:latin typeface="Times New Roman Italics"/>
                  <a:ea typeface="Times New Roman Italics"/>
                  <a:cs typeface="Times New Roman Italics"/>
                  <a:sym typeface="Times New Roman Italics"/>
                </a:rPr>
                <a:t>www.ilk.lt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9A1E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7616029"/>
            <a:ext cx="3409872" cy="1926577"/>
          </a:xfrm>
          <a:custGeom>
            <a:avLst/>
            <a:gdLst/>
            <a:ahLst/>
            <a:cxnLst/>
            <a:rect r="r" b="b" t="t" l="l"/>
            <a:pathLst>
              <a:path h="1926577" w="3409872">
                <a:moveTo>
                  <a:pt x="0" y="0"/>
                </a:moveTo>
                <a:lnTo>
                  <a:pt x="3409872" y="0"/>
                </a:lnTo>
                <a:lnTo>
                  <a:pt x="3409872" y="1926577"/>
                </a:lnTo>
                <a:lnTo>
                  <a:pt x="0" y="192657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1851530"/>
            <a:ext cx="5520035" cy="9918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  <a:spcBef>
                <a:spcPct val="0"/>
              </a:spcBef>
            </a:pPr>
            <a:r>
              <a:rPr lang="en-US" sz="5199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Darbo pavadinimas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6985474"/>
            <a:ext cx="2749302" cy="6305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20"/>
              </a:lnSpc>
              <a:spcBef>
                <a:spcPct val="0"/>
              </a:spcBef>
            </a:pPr>
            <a:r>
              <a:rPr lang="en-US" sz="33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Vardas Pavardė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8061098" y="9013508"/>
            <a:ext cx="2165803" cy="4038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Kaunas, 202..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12225338" y="1018223"/>
            <a:ext cx="9662160" cy="9056370"/>
          </a:xfrm>
          <a:custGeom>
            <a:avLst/>
            <a:gdLst/>
            <a:ahLst/>
            <a:cxnLst/>
            <a:rect r="r" b="b" t="t" l="l"/>
            <a:pathLst>
              <a:path h="9056370" w="9662160">
                <a:moveTo>
                  <a:pt x="0" y="0"/>
                </a:moveTo>
                <a:lnTo>
                  <a:pt x="9662159" y="0"/>
                </a:lnTo>
                <a:lnTo>
                  <a:pt x="9662159" y="9056369"/>
                </a:lnTo>
                <a:lnTo>
                  <a:pt x="0" y="90563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3000"/>
            </a:blip>
            <a:stretch>
              <a:fillRect l="-130395" t="-37830" r="-123835" b="-75697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-496275" y="9854327"/>
            <a:ext cx="18982785" cy="439643"/>
            <a:chOff x="0" y="0"/>
            <a:chExt cx="25310380" cy="586190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0" y="0"/>
              <a:ext cx="25310380" cy="586190"/>
              <a:chOff x="0" y="0"/>
              <a:chExt cx="4999581" cy="115791"/>
            </a:xfrm>
          </p:grpSpPr>
          <p:sp>
            <p:nvSpPr>
              <p:cNvPr name="Freeform 9" id="9"/>
              <p:cNvSpPr/>
              <p:nvPr/>
            </p:nvSpPr>
            <p:spPr>
              <a:xfrm flipH="false" flipV="false" rot="0">
                <a:off x="0" y="0"/>
                <a:ext cx="4999581" cy="115791"/>
              </a:xfrm>
              <a:custGeom>
                <a:avLst/>
                <a:gdLst/>
                <a:ahLst/>
                <a:cxnLst/>
                <a:rect r="r" b="b" t="t" l="l"/>
                <a:pathLst>
                  <a:path h="115791" w="4999581">
                    <a:moveTo>
                      <a:pt x="0" y="0"/>
                    </a:moveTo>
                    <a:lnTo>
                      <a:pt x="4999581" y="0"/>
                    </a:lnTo>
                    <a:lnTo>
                      <a:pt x="4999581" y="115791"/>
                    </a:lnTo>
                    <a:lnTo>
                      <a:pt x="0" y="11579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name="TextBox 10" id="10"/>
              <p:cNvSpPr txBox="true"/>
              <p:nvPr/>
            </p:nvSpPr>
            <p:spPr>
              <a:xfrm>
                <a:off x="0" y="-85725"/>
                <a:ext cx="4999581" cy="201516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940"/>
                  </a:lnSpc>
                </a:pPr>
              </a:p>
            </p:txBody>
          </p:sp>
        </p:grpSp>
        <p:sp>
          <p:nvSpPr>
            <p:cNvPr name="TextBox 11" id="11"/>
            <p:cNvSpPr txBox="true"/>
            <p:nvPr/>
          </p:nvSpPr>
          <p:spPr>
            <a:xfrm rot="0">
              <a:off x="22269284" y="-35904"/>
              <a:ext cx="2269565" cy="56274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249"/>
                </a:lnSpc>
                <a:spcBef>
                  <a:spcPct val="0"/>
                </a:spcBef>
              </a:pPr>
              <a:r>
                <a:rPr lang="en-US" sz="2320" i="true">
                  <a:solidFill>
                    <a:srgbClr val="09A1EB"/>
                  </a:solidFill>
                  <a:latin typeface="Times New Roman Italics"/>
                  <a:ea typeface="Times New Roman Italics"/>
                  <a:cs typeface="Times New Roman Italics"/>
                  <a:sym typeface="Times New Roman Italics"/>
                </a:rPr>
                <a:t>www.ilk.lt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DAGm8-s0NO4</dc:identifier>
  <dcterms:modified xsi:type="dcterms:W3CDTF">2011-08-01T06:04:30Z</dcterms:modified>
  <cp:revision>1</cp:revision>
  <dc:title>ILK skaidrių šablonas</dc:title>
</cp:coreProperties>
</file>